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3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atrick Hand" panose="020B060402020202020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8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7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D88-53E0-4BF9-961C-0802BBF1610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A8594A2-7947-4CF2-B2BD-5E412907FB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9044" y="1388990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518B0C-5E19-4325-9EA5-3D3F5F1985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9507" y="1388992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FE802D-24D3-4E44-BCBD-F1AB8F9076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75419" y="1388992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058688-E5A5-4DDD-88C1-75E72EBABA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7643" y="1397838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6B9E5A-97FB-46E0-8EA3-B71DB475D7A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81337" y="1388991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14C52-B3C7-45A7-86E0-7E9CE3B48A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24018" y="1388992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6BF8DB-28B3-4A2C-8CF3-BDA2CCF9BA5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0638" y="247493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C85C50-9A1C-4B49-8529-61453A733B2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41101" y="246608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A8DF53-3097-43D4-98B6-8F414CA66DF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67013" y="246608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4A661-DFC8-485F-B737-9AE568254C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79237" y="247493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88D672-4B61-46A0-8E18-35536F79C3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89700" y="246608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FE4F8D-F877-41FC-93BC-BFE1B8D9802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215612" y="246608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E0F5A3-CC4D-40F4-9CEE-6EC003FF767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30638" y="3540589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66B0460-6131-4362-A426-ABFED5F4BC5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41101" y="3531743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9861A8-6FAF-4AC9-8C30-DA2BEDB007E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367013" y="3531743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0CED64-284B-4E38-9F6D-A38BA50CC89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79237" y="3540589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794D61-4CB5-41D6-A32A-C3E5EB81989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589700" y="3531743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82D90F-9C87-45FE-B8A3-93C6DA664A7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215612" y="3531743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35FB75-8B17-43B7-B9BB-78032E87B87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39044" y="461687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66CECF-1139-4DD1-82E4-DAACFAC5207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749507" y="460802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B623F07-F35D-4DF6-AB85-880D0E73211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375419" y="460802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2F5207B-18D7-43BF-8C54-ED0B7DB4A26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987643" y="461687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DA24745-A059-4D0E-A1EB-7C60F0E6D14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598106" y="460802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B7236E-3D47-4D0B-AB34-3990329885E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24018" y="460802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2AF48C-70F6-4613-B986-1CF6C1BC35C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39044" y="5681034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014DF4-6385-4D5C-8BD0-CBA3F10083B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749507" y="5672188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2E9325-9C1E-4AA2-8A09-53D5294A0E1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375419" y="5672188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DFCE41-3D19-4454-B357-1EAA90BC7AC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987643" y="5681034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652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28</Words>
  <Application>Microsoft Office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Patrick Hand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Mrs A Dobbin</cp:lastModifiedBy>
  <cp:revision>23</cp:revision>
  <dcterms:created xsi:type="dcterms:W3CDTF">2021-01-05T15:33:17Z</dcterms:created>
  <dcterms:modified xsi:type="dcterms:W3CDTF">2021-01-30T16:51:09Z</dcterms:modified>
</cp:coreProperties>
</file>